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60" d="100"/>
          <a:sy n="60" d="100"/>
        </p:scale>
        <p:origin x="1384" y="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7D5F7-9BD0-4FBC-9CC3-134AA7C89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AAE4DF-8858-48C9-BE3E-122E5B36C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4B698-C5B1-4245-AD5A-C7673C229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040D-E9BF-49F7-A7B0-86245D5BE5E2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08F23-C59A-44B9-B18B-7D271793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05E60-F8F0-4C92-9149-DF7AC4F3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91FF-394E-473A-81F1-A483356AE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54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D945-BEDD-4403-B6DE-2C0591F7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8C27CC-99B8-4C6E-BF1C-F7A7A6DBF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78663-9046-4F48-BD32-F25F2C2FD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040D-E9BF-49F7-A7B0-86245D5BE5E2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13CFD-88F7-44E2-887B-F9A0878AF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A55BF-BD28-49DA-86ED-7846938A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91FF-394E-473A-81F1-A483356AE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68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C928A7-1873-4CE9-AAD8-60F3C7FAD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50021-850E-4354-95B9-72C317454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19BDD-7AB9-4965-82BE-97A55202D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040D-E9BF-49F7-A7B0-86245D5BE5E2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3ED97-25E0-4B4B-BBF3-AB0D989E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65B3B-5988-41A7-99E1-6FF9E114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91FF-394E-473A-81F1-A483356AE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35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F9BFA-F94E-486D-9842-6626ED062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ED0E0-E7B3-4096-B066-4FFB9335A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FDF58-1DC1-4F1C-B40B-53E2D8DFB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040D-E9BF-49F7-A7B0-86245D5BE5E2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704AB-90C1-4B0F-975D-65939A3BB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1A7BA-A669-4C80-A363-7432DEEAA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91FF-394E-473A-81F1-A483356AE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26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617AA-4145-4E19-A7F3-7FAB796A6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D8556-E9F2-4277-857F-B5AFFF529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6A979-363B-4DF5-A3E9-EE255D0B8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040D-E9BF-49F7-A7B0-86245D5BE5E2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5DFB7-68D3-452E-838C-4FAD8D501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0CDB8-3DB5-4C20-A8D3-08D28E6EB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91FF-394E-473A-81F1-A483356AE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57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0E399-FBE6-401E-810D-95E777FF2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0D120-42AD-4A88-8120-67B00314AA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AACD2-979F-404F-B6E8-8E1D6CBBB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94234-D95D-4BC1-83C4-58EEF6378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040D-E9BF-49F7-A7B0-86245D5BE5E2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CB1DE-FB3B-4192-AD73-610397294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AE135-9251-42C4-9AF6-AD827E3A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91FF-394E-473A-81F1-A483356AE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48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541A6-E5B2-4690-8912-1C00772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4F07B-5A9E-47D1-B1D2-8BF6476B0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9246D8-0C58-4971-9EA9-C1CB3B427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951934-2119-403A-B50D-5D28022FB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4237DC-1092-41A4-8AA2-169C1D86D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9CAEC-C582-418E-97EE-A49080C60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040D-E9BF-49F7-A7B0-86245D5BE5E2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303FCF-B9F3-4CA5-855F-6FDE53D3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9E15C0-3237-4D05-82AE-FD1FCEF37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91FF-394E-473A-81F1-A483356AE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4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34481-BCC6-46E7-813B-64B9EF135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16F74F-480B-44AD-B1F9-BF3C067C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040D-E9BF-49F7-A7B0-86245D5BE5E2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C4E1A-F1AB-4309-A73C-F6F82955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413C73-BBCE-4296-B25D-30D078E6A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91FF-394E-473A-81F1-A483356AE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5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E08290-6AFD-46E1-A4E3-33F4722D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040D-E9BF-49F7-A7B0-86245D5BE5E2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AE0CAB-FC65-4411-AB84-54878FE71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7D5D9-2725-497B-9577-FB19930D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91FF-394E-473A-81F1-A483356AE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6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DF2CA-D731-4A4C-8ADD-556C84022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8BBFF-9595-44FF-B74A-99641ACEB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4BA33-0C9E-4E8E-9CA9-58375CEA0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C32F4-C50C-4CB8-A82E-F565AC086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040D-E9BF-49F7-A7B0-86245D5BE5E2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679EB-6B8E-41F8-A562-6D3E5BE9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7A0DD-C287-4160-803C-CC6AA867E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91FF-394E-473A-81F1-A483356AE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47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FC32E-9034-4301-A64B-A5624F051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21F136-B336-4444-A9C3-74796112B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19504-A53B-4535-9BB3-21A57E6E2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1B4FF-82E9-4DE4-8675-3E95489D0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040D-E9BF-49F7-A7B0-86245D5BE5E2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E1605-F8A6-4759-8585-A8861943F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6D061-C8DB-4217-870E-DEBBDF13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91FF-394E-473A-81F1-A483356AE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75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18866-BDB2-4C53-8E0F-2C5287943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82876-3972-4224-9D6E-2DA6EAAF3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BFE95-CA02-4FE7-985A-65E15B2483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2040D-E9BF-49F7-A7B0-86245D5BE5E2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57A41-58C0-4417-BE14-5D8A43BDC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B8373-7DD6-4771-8E65-C06564B2A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D91FF-394E-473A-81F1-A483356AE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09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5783273-7B31-4A8C-869D-A2B7BE12A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367" y="383214"/>
            <a:ext cx="9319265" cy="4962508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F647C6C-F226-4717-BDFD-3477F2CFDE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25" y="5604548"/>
            <a:ext cx="1101866" cy="103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8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783273-7B31-4A8C-869D-A2B7BE12A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7998" y="1346981"/>
            <a:ext cx="10916003" cy="416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357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783273-7B31-4A8C-869D-A2B7BE12A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99625" y="173318"/>
            <a:ext cx="9792750" cy="651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67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5783273-7B31-4A8C-869D-A2B7BE12A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570" y="682599"/>
            <a:ext cx="5917924" cy="31512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9902E94-FD0E-402B-932F-1D70A3D7CEA7}"/>
              </a:ext>
            </a:extLst>
          </p:cNvPr>
          <p:cNvSpPr txBox="1"/>
          <p:nvPr/>
        </p:nvSpPr>
        <p:spPr>
          <a:xfrm>
            <a:off x="5081071" y="4646082"/>
            <a:ext cx="9148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www.scdc.org.uk/60</a:t>
            </a:r>
            <a:br>
              <a:rPr lang="en-GB" sz="3200" dirty="0"/>
            </a:br>
            <a:r>
              <a:rPr lang="en-GB" sz="3200" dirty="0"/>
              <a:t>@</a:t>
            </a:r>
            <a:r>
              <a:rPr lang="en-GB" sz="3200" dirty="0" err="1"/>
              <a:t>SCDC_Org</a:t>
            </a:r>
            <a:br>
              <a:rPr lang="en-GB" sz="3200" dirty="0"/>
            </a:br>
            <a:r>
              <a:rPr lang="en-GB" sz="3200" dirty="0"/>
              <a:t>info@scdc.org.uk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05D50E7F-C321-4785-874C-BE76C1DF41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404" y="4605741"/>
            <a:ext cx="1760764" cy="165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783273-7B31-4A8C-869D-A2B7BE12A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990" y="230006"/>
            <a:ext cx="11226019" cy="673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0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783273-7B31-4A8C-869D-A2B7BE12A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627" y="117462"/>
            <a:ext cx="11144744" cy="673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08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783273-7B31-4A8C-869D-A2B7BE12A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1228" y="1505243"/>
            <a:ext cx="11526538" cy="406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8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783273-7B31-4A8C-869D-A2B7BE12A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670" y="173958"/>
            <a:ext cx="9720776" cy="651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710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783273-7B31-4A8C-869D-A2B7BE12A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1385" y="347917"/>
            <a:ext cx="9549229" cy="651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4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783273-7B31-4A8C-869D-A2B7BE12A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1385" y="629496"/>
            <a:ext cx="9549229" cy="559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26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783273-7B31-4A8C-869D-A2B7BE12A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1385" y="2364516"/>
            <a:ext cx="9549229" cy="212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797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07E60B-483C-6F4D-A77D-CCDF2A52A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446" y="993418"/>
            <a:ext cx="11265107" cy="487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155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Macintosh PowerPoint</Application>
  <PresentationFormat>Widescreen</PresentationFormat>
  <Paragraphs>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Jordan</dc:creator>
  <cp:lastModifiedBy>Sam Jordan</cp:lastModifiedBy>
  <cp:revision>3</cp:revision>
  <dcterms:created xsi:type="dcterms:W3CDTF">2019-07-29T09:17:28Z</dcterms:created>
  <dcterms:modified xsi:type="dcterms:W3CDTF">2019-09-18T12:47:18Z</dcterms:modified>
</cp:coreProperties>
</file>